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6" r:id="rId4"/>
    <p:sldId id="278" r:id="rId5"/>
    <p:sldId id="279" r:id="rId6"/>
    <p:sldId id="277" r:id="rId7"/>
    <p:sldId id="257" r:id="rId8"/>
    <p:sldId id="260" r:id="rId9"/>
    <p:sldId id="261" r:id="rId10"/>
    <p:sldId id="262" r:id="rId11"/>
    <p:sldId id="272" r:id="rId12"/>
    <p:sldId id="273" r:id="rId13"/>
    <p:sldId id="274" r:id="rId14"/>
    <p:sldId id="259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5" r:id="rId24"/>
    <p:sldId id="271" r:id="rId2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0" autoAdjust="0"/>
    <p:restoredTop sz="94660"/>
  </p:normalViewPr>
  <p:slideViewPr>
    <p:cSldViewPr>
      <p:cViewPr varScale="1">
        <p:scale>
          <a:sx n="74" d="100"/>
          <a:sy n="74" d="100"/>
        </p:scale>
        <p:origin x="-4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9F6EF-7BD4-4A6C-BD71-4D06E449FC72}" type="datetimeFigureOut">
              <a:rPr lang="es-ES"/>
              <a:pPr>
                <a:defRPr/>
              </a:pPr>
              <a:t>28/09/2010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EC2E3-3408-48CF-B990-CE8F1EF6E6F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C11B8-5DC1-4B8C-8739-885A1C545A2F}" type="datetimeFigureOut">
              <a:rPr lang="es-ES"/>
              <a:pPr>
                <a:defRPr/>
              </a:pPr>
              <a:t>28/09/2010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5B2B0-9D3E-46D7-AC3B-5F6AF30154A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A8A01-05F8-4B15-9ED6-5A3D02D6B0A1}" type="datetimeFigureOut">
              <a:rPr lang="es-ES"/>
              <a:pPr>
                <a:defRPr/>
              </a:pPr>
              <a:t>28/09/2010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6069A-65B5-4934-B31F-6FF4FB4ABA4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0408E-C6F9-40BA-A8DA-3B4B9F91F451}" type="datetimeFigureOut">
              <a:rPr lang="es-ES"/>
              <a:pPr>
                <a:defRPr/>
              </a:pPr>
              <a:t>28/09/2010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23E71-DA3C-48DB-ABF7-0CD2CEC009E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AF858-4428-4B5A-B6FE-FABA372CC087}" type="datetimeFigureOut">
              <a:rPr lang="es-ES"/>
              <a:pPr>
                <a:defRPr/>
              </a:pPr>
              <a:t>28/09/2010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FAEDD-A0E3-4246-B559-0059AE6F764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17708-D916-4226-8C8A-3C0DEFB40EF6}" type="datetimeFigureOut">
              <a:rPr lang="es-ES"/>
              <a:pPr>
                <a:defRPr/>
              </a:pPr>
              <a:t>28/09/2010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69746-36BA-4D09-AAE9-848209307EF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850E0-41DE-4D87-8796-32DF2DFE1269}" type="datetimeFigureOut">
              <a:rPr lang="es-ES"/>
              <a:pPr>
                <a:defRPr/>
              </a:pPr>
              <a:t>28/09/2010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F23A8-FC54-4F1F-AA7C-17B0FDDE5DB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5834E-A5B9-4950-A8C1-1B2ECF23A6BC}" type="datetimeFigureOut">
              <a:rPr lang="es-ES"/>
              <a:pPr>
                <a:defRPr/>
              </a:pPr>
              <a:t>28/09/2010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50927-4418-47CA-8C27-BFBCBC6059C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3DA53-A932-4097-9B60-5AAD9DFFA06A}" type="datetimeFigureOut">
              <a:rPr lang="es-ES"/>
              <a:pPr>
                <a:defRPr/>
              </a:pPr>
              <a:t>28/09/2010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FC2E5-487E-4AC1-8931-4297EAEC161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07287-59A7-42EF-85F5-D5B4366D0540}" type="datetimeFigureOut">
              <a:rPr lang="es-ES"/>
              <a:pPr>
                <a:defRPr/>
              </a:pPr>
              <a:t>28/09/2010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8E39B-8EAF-4087-A578-1209A6C2911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8B5F9-BACC-44F3-A5D9-C1B76D2C09D6}" type="datetimeFigureOut">
              <a:rPr lang="es-ES"/>
              <a:pPr>
                <a:defRPr/>
              </a:pPr>
              <a:t>28/09/2010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E0AC-1176-431A-AC01-915E77D10AB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3FE936-C267-43F5-B6B3-CDC852407E2B}" type="datetimeFigureOut">
              <a:rPr lang="es-ES"/>
              <a:pPr>
                <a:defRPr/>
              </a:pPr>
              <a:t>28/09/2010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53BB6A-AACD-43D3-876F-0A8C50AB315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Musica_montajes\Musica_Moderna\Ingl&#233;s\We%20No%20Speak%20Americano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043608" y="620688"/>
            <a:ext cx="6696744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BIBLIOTECA</a:t>
            </a:r>
          </a:p>
        </p:txBody>
      </p:sp>
      <p:sp>
        <p:nvSpPr>
          <p:cNvPr id="5" name="4 Rectángulo"/>
          <p:cNvSpPr/>
          <p:nvPr/>
        </p:nvSpPr>
        <p:spPr>
          <a:xfrm>
            <a:off x="1106985" y="2967335"/>
            <a:ext cx="693003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/>
                <a:solidFill>
                  <a:schemeClr val="accent3"/>
                </a:solidFill>
                <a:latin typeface="+mn-lt"/>
              </a:rPr>
              <a:t>CEIP “Eduardo Palomo”</a:t>
            </a:r>
          </a:p>
        </p:txBody>
      </p:sp>
      <p:sp>
        <p:nvSpPr>
          <p:cNvPr id="7" name="6 Rectángulo"/>
          <p:cNvSpPr/>
          <p:nvPr/>
        </p:nvSpPr>
        <p:spPr>
          <a:xfrm>
            <a:off x="1259632" y="4941168"/>
            <a:ext cx="658096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Santa Cruz de la Zarza</a:t>
            </a:r>
          </a:p>
        </p:txBody>
      </p:sp>
      <p:pic>
        <p:nvPicPr>
          <p:cNvPr id="6" name="We No Speak American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68344" y="21328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67544" y="1196752"/>
            <a:ext cx="35875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NÚMERO 3:</a:t>
            </a:r>
          </a:p>
        </p:txBody>
      </p:sp>
      <p:sp>
        <p:nvSpPr>
          <p:cNvPr id="3" name="2 Rectángulo"/>
          <p:cNvSpPr/>
          <p:nvPr/>
        </p:nvSpPr>
        <p:spPr>
          <a:xfrm>
            <a:off x="467544" y="2492896"/>
            <a:ext cx="35875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NÚMERO 4:</a:t>
            </a:r>
          </a:p>
        </p:txBody>
      </p:sp>
      <p:sp>
        <p:nvSpPr>
          <p:cNvPr id="4" name="3 Rectángulo"/>
          <p:cNvSpPr/>
          <p:nvPr/>
        </p:nvSpPr>
        <p:spPr>
          <a:xfrm>
            <a:off x="683568" y="4581128"/>
            <a:ext cx="35875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NÚMERO 5:</a:t>
            </a:r>
          </a:p>
        </p:txBody>
      </p:sp>
      <p:sp>
        <p:nvSpPr>
          <p:cNvPr id="5" name="4 Rectángulo"/>
          <p:cNvSpPr/>
          <p:nvPr/>
        </p:nvSpPr>
        <p:spPr>
          <a:xfrm>
            <a:off x="4788024" y="332656"/>
            <a:ext cx="250523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EDUCACIÓN</a:t>
            </a:r>
          </a:p>
        </p:txBody>
      </p:sp>
      <p:sp>
        <p:nvSpPr>
          <p:cNvPr id="6" name="5 Rectángulo"/>
          <p:cNvSpPr/>
          <p:nvPr/>
        </p:nvSpPr>
        <p:spPr>
          <a:xfrm>
            <a:off x="4932040" y="908720"/>
            <a:ext cx="203292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TURISMO</a:t>
            </a:r>
          </a:p>
        </p:txBody>
      </p:sp>
      <p:sp>
        <p:nvSpPr>
          <p:cNvPr id="7" name="6 Rectángulo"/>
          <p:cNvSpPr/>
          <p:nvPr/>
        </p:nvSpPr>
        <p:spPr>
          <a:xfrm>
            <a:off x="5004048" y="1412776"/>
            <a:ext cx="212314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FOLCLORE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004048" y="1916832"/>
            <a:ext cx="262001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VIDA SOCIAL</a:t>
            </a:r>
          </a:p>
        </p:txBody>
      </p:sp>
      <p:sp>
        <p:nvSpPr>
          <p:cNvPr id="9" name="8 Rectángulo"/>
          <p:cNvSpPr/>
          <p:nvPr/>
        </p:nvSpPr>
        <p:spPr>
          <a:xfrm>
            <a:off x="4499992" y="2708920"/>
            <a:ext cx="410131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VACÍA Y DISPONIBLE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4716016" y="4725144"/>
            <a:ext cx="377058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Cuerpo humano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4932040" y="4149080"/>
            <a:ext cx="369364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Medio ambiente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5076056" y="5949280"/>
            <a:ext cx="307199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Animales (59)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5564011" y="5373216"/>
            <a:ext cx="190206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plantas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5148064" y="3573016"/>
            <a:ext cx="214193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La tierra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467544" y="0"/>
            <a:ext cx="341176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LIBROS 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CONOCIMIENTO</a:t>
            </a:r>
          </a:p>
        </p:txBody>
      </p:sp>
      <p:cxnSp>
        <p:nvCxnSpPr>
          <p:cNvPr id="16" name="15 Conector recto de flecha"/>
          <p:cNvCxnSpPr>
            <a:endCxn id="5" idx="1"/>
          </p:cNvCxnSpPr>
          <p:nvPr/>
        </p:nvCxnSpPr>
        <p:spPr>
          <a:xfrm rot="5400000" flipH="1" flipV="1">
            <a:off x="3906123" y="745635"/>
            <a:ext cx="971714" cy="7920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>
            <a:endCxn id="6" idx="1"/>
          </p:cNvCxnSpPr>
          <p:nvPr/>
        </p:nvCxnSpPr>
        <p:spPr>
          <a:xfrm flipV="1">
            <a:off x="3995936" y="1231886"/>
            <a:ext cx="936104" cy="39565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19 Conector recto de flecha"/>
          <p:cNvCxnSpPr/>
          <p:nvPr/>
        </p:nvCxnSpPr>
        <p:spPr>
          <a:xfrm>
            <a:off x="4067944" y="1627536"/>
            <a:ext cx="936104" cy="14528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21 Conector recto de flecha"/>
          <p:cNvCxnSpPr/>
          <p:nvPr/>
        </p:nvCxnSpPr>
        <p:spPr>
          <a:xfrm>
            <a:off x="4067944" y="1627536"/>
            <a:ext cx="864096" cy="5053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23 Conector recto de flecha"/>
          <p:cNvCxnSpPr/>
          <p:nvPr/>
        </p:nvCxnSpPr>
        <p:spPr>
          <a:xfrm>
            <a:off x="3923928" y="2995688"/>
            <a:ext cx="648072" cy="126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25 Conector recto de flecha"/>
          <p:cNvCxnSpPr/>
          <p:nvPr/>
        </p:nvCxnSpPr>
        <p:spPr>
          <a:xfrm rot="5400000" flipH="1" flipV="1">
            <a:off x="3923929" y="3933057"/>
            <a:ext cx="1296143" cy="86409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29 Conector recto de flecha"/>
          <p:cNvCxnSpPr>
            <a:endCxn id="11" idx="1"/>
          </p:cNvCxnSpPr>
          <p:nvPr/>
        </p:nvCxnSpPr>
        <p:spPr>
          <a:xfrm flipV="1">
            <a:off x="4139952" y="4472246"/>
            <a:ext cx="792088" cy="61293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32 Conector recto de flecha"/>
          <p:cNvCxnSpPr/>
          <p:nvPr/>
        </p:nvCxnSpPr>
        <p:spPr>
          <a:xfrm>
            <a:off x="4139952" y="5085184"/>
            <a:ext cx="720080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39 Conector recto de flecha"/>
          <p:cNvCxnSpPr/>
          <p:nvPr/>
        </p:nvCxnSpPr>
        <p:spPr>
          <a:xfrm>
            <a:off x="4067944" y="5085184"/>
            <a:ext cx="1440160" cy="72008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3" name="42 Conector recto de flecha"/>
          <p:cNvCxnSpPr>
            <a:endCxn id="12" idx="1"/>
          </p:cNvCxnSpPr>
          <p:nvPr/>
        </p:nvCxnSpPr>
        <p:spPr>
          <a:xfrm rot="16200000" flipH="1">
            <a:off x="4014373" y="5210763"/>
            <a:ext cx="1187262" cy="93610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67544" y="764704"/>
            <a:ext cx="35875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NÚMERO 6: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95536" y="4653136"/>
            <a:ext cx="35875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NÚMERO 7:</a:t>
            </a:r>
          </a:p>
        </p:txBody>
      </p:sp>
      <p:sp>
        <p:nvSpPr>
          <p:cNvPr id="5" name="4 Rectángulo"/>
          <p:cNvSpPr/>
          <p:nvPr/>
        </p:nvSpPr>
        <p:spPr>
          <a:xfrm>
            <a:off x="4959835" y="332656"/>
            <a:ext cx="216161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inventos</a:t>
            </a:r>
          </a:p>
        </p:txBody>
      </p:sp>
      <p:sp>
        <p:nvSpPr>
          <p:cNvPr id="6" name="5 Rectángulo"/>
          <p:cNvSpPr/>
          <p:nvPr/>
        </p:nvSpPr>
        <p:spPr>
          <a:xfrm>
            <a:off x="4932040" y="908720"/>
            <a:ext cx="389953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Medicina y salud</a:t>
            </a:r>
          </a:p>
        </p:txBody>
      </p:sp>
      <p:sp>
        <p:nvSpPr>
          <p:cNvPr id="7" name="6 Rectángulo"/>
          <p:cNvSpPr/>
          <p:nvPr/>
        </p:nvSpPr>
        <p:spPr>
          <a:xfrm>
            <a:off x="5004048" y="1484784"/>
            <a:ext cx="269131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tecnología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004048" y="2060848"/>
            <a:ext cx="291522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agricultura</a:t>
            </a:r>
          </a:p>
        </p:txBody>
      </p:sp>
      <p:sp>
        <p:nvSpPr>
          <p:cNvPr id="9" name="8 Rectángulo"/>
          <p:cNvSpPr/>
          <p:nvPr/>
        </p:nvSpPr>
        <p:spPr>
          <a:xfrm>
            <a:off x="5076056" y="2564904"/>
            <a:ext cx="291836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informática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5723503" y="4725144"/>
            <a:ext cx="175561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música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5610363" y="4077072"/>
            <a:ext cx="161691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dibujo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4548670" y="5949280"/>
            <a:ext cx="412677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Deportes y juegos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5140788" y="5373216"/>
            <a:ext cx="274850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diversiones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4830388" y="3501008"/>
            <a:ext cx="335335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manualidades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395536" y="2564904"/>
            <a:ext cx="341176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LIBROS 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CONOCIMIENTO</a:t>
            </a:r>
          </a:p>
        </p:txBody>
      </p:sp>
      <p:cxnSp>
        <p:nvCxnSpPr>
          <p:cNvPr id="16" name="15 Conector recto de flecha"/>
          <p:cNvCxnSpPr/>
          <p:nvPr/>
        </p:nvCxnSpPr>
        <p:spPr>
          <a:xfrm flipV="1">
            <a:off x="3923928" y="476672"/>
            <a:ext cx="1080120" cy="72008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>
            <a:stCxn id="2" idx="3"/>
            <a:endCxn id="6" idx="1"/>
          </p:cNvCxnSpPr>
          <p:nvPr/>
        </p:nvCxnSpPr>
        <p:spPr>
          <a:xfrm>
            <a:off x="4055066" y="1226369"/>
            <a:ext cx="876974" cy="551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21 Conector recto de flecha"/>
          <p:cNvCxnSpPr/>
          <p:nvPr/>
        </p:nvCxnSpPr>
        <p:spPr>
          <a:xfrm>
            <a:off x="4139952" y="1268760"/>
            <a:ext cx="864096" cy="55483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24 Conector recto de flecha"/>
          <p:cNvCxnSpPr>
            <a:endCxn id="8" idx="1"/>
          </p:cNvCxnSpPr>
          <p:nvPr/>
        </p:nvCxnSpPr>
        <p:spPr>
          <a:xfrm rot="16200000" flipH="1">
            <a:off x="4022757" y="1402723"/>
            <a:ext cx="1034862" cy="92772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26 Conector recto de flecha"/>
          <p:cNvCxnSpPr>
            <a:stCxn id="2" idx="3"/>
          </p:cNvCxnSpPr>
          <p:nvPr/>
        </p:nvCxnSpPr>
        <p:spPr>
          <a:xfrm>
            <a:off x="4055066" y="1226369"/>
            <a:ext cx="1020990" cy="1770583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29 Conector recto de flecha"/>
          <p:cNvCxnSpPr/>
          <p:nvPr/>
        </p:nvCxnSpPr>
        <p:spPr>
          <a:xfrm rot="5400000" flipH="1" flipV="1">
            <a:off x="3671900" y="4041068"/>
            <a:ext cx="1368152" cy="100811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31 Conector recto de flecha"/>
          <p:cNvCxnSpPr>
            <a:endCxn id="11" idx="1"/>
          </p:cNvCxnSpPr>
          <p:nvPr/>
        </p:nvCxnSpPr>
        <p:spPr>
          <a:xfrm flipV="1">
            <a:off x="3851920" y="4400238"/>
            <a:ext cx="1758443" cy="75695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32 Conector recto de flecha"/>
          <p:cNvCxnSpPr>
            <a:endCxn id="10" idx="1"/>
          </p:cNvCxnSpPr>
          <p:nvPr/>
        </p:nvCxnSpPr>
        <p:spPr>
          <a:xfrm flipV="1">
            <a:off x="3851920" y="5048310"/>
            <a:ext cx="1871583" cy="10888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35 Conector recto de flecha"/>
          <p:cNvCxnSpPr/>
          <p:nvPr/>
        </p:nvCxnSpPr>
        <p:spPr>
          <a:xfrm>
            <a:off x="3923928" y="5157192"/>
            <a:ext cx="1296144" cy="64807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38 Conector recto de flecha"/>
          <p:cNvCxnSpPr>
            <a:endCxn id="12" idx="1"/>
          </p:cNvCxnSpPr>
          <p:nvPr/>
        </p:nvCxnSpPr>
        <p:spPr>
          <a:xfrm rot="16200000" flipH="1">
            <a:off x="3678672" y="5402448"/>
            <a:ext cx="1043246" cy="69675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0" y="2420888"/>
            <a:ext cx="35875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NÚMERO 8:</a:t>
            </a:r>
          </a:p>
        </p:txBody>
      </p:sp>
      <p:sp>
        <p:nvSpPr>
          <p:cNvPr id="5" name="4 Rectángulo"/>
          <p:cNvSpPr/>
          <p:nvPr/>
        </p:nvSpPr>
        <p:spPr>
          <a:xfrm>
            <a:off x="5033959" y="332656"/>
            <a:ext cx="201337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82-1 POESÍA</a:t>
            </a:r>
          </a:p>
        </p:txBody>
      </p:sp>
      <p:sp>
        <p:nvSpPr>
          <p:cNvPr id="6" name="5 Rectángulo"/>
          <p:cNvSpPr/>
          <p:nvPr/>
        </p:nvSpPr>
        <p:spPr>
          <a:xfrm>
            <a:off x="4907551" y="908720"/>
            <a:ext cx="2081916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82-2 TEATRO</a:t>
            </a:r>
          </a:p>
        </p:txBody>
      </p:sp>
      <p:sp>
        <p:nvSpPr>
          <p:cNvPr id="7" name="6 Rectángulo"/>
          <p:cNvSpPr/>
          <p:nvPr/>
        </p:nvSpPr>
        <p:spPr>
          <a:xfrm>
            <a:off x="4932040" y="1412776"/>
            <a:ext cx="234230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82-3 CUENTOS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4788024" y="1916832"/>
            <a:ext cx="267579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82-31 VIDA REAL</a:t>
            </a:r>
          </a:p>
        </p:txBody>
      </p:sp>
      <p:sp>
        <p:nvSpPr>
          <p:cNvPr id="9" name="8 Rectángulo"/>
          <p:cNvSpPr/>
          <p:nvPr/>
        </p:nvSpPr>
        <p:spPr>
          <a:xfrm>
            <a:off x="3923928" y="2492896"/>
            <a:ext cx="4975721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82-32 HISTÓRICAS Y DE GUERRA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4716016" y="4077072"/>
            <a:ext cx="387413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82-35 humor y chistes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3084392" y="3573016"/>
            <a:ext cx="605960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82-34 Policiacas, terror y misterio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5343121" y="5949280"/>
            <a:ext cx="2537875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82-39 religión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4169112" y="4509120"/>
            <a:ext cx="497488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82-36 fantásticas y leyendas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5076056" y="3068960"/>
            <a:ext cx="293304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82-33 AVENTURAS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4932040" y="5013176"/>
            <a:ext cx="3611886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82-37 ciencia ficción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5395469" y="5517232"/>
            <a:ext cx="2685030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82-38 animales</a:t>
            </a:r>
          </a:p>
        </p:txBody>
      </p:sp>
      <p:sp>
        <p:nvSpPr>
          <p:cNvPr id="17" name="16 Rectángulo"/>
          <p:cNvSpPr/>
          <p:nvPr/>
        </p:nvSpPr>
        <p:spPr>
          <a:xfrm>
            <a:off x="5615686" y="6334780"/>
            <a:ext cx="1956561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8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82-9 cómic</a:t>
            </a:r>
          </a:p>
        </p:txBody>
      </p:sp>
      <p:sp>
        <p:nvSpPr>
          <p:cNvPr id="18" name="17 Rectángulo"/>
          <p:cNvSpPr/>
          <p:nvPr/>
        </p:nvSpPr>
        <p:spPr>
          <a:xfrm>
            <a:off x="3182" y="692696"/>
            <a:ext cx="399865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LIBROS 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</a:t>
            </a:r>
            <a:r>
              <a:rPr lang="es-E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ENTRETENIMIENTO</a:t>
            </a:r>
            <a:endParaRPr lang="es-ES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51520" y="2780928"/>
            <a:ext cx="35875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NÚMERO 9:</a:t>
            </a:r>
          </a:p>
        </p:txBody>
      </p:sp>
      <p:sp>
        <p:nvSpPr>
          <p:cNvPr id="5" name="4 Rectángulo"/>
          <p:cNvSpPr/>
          <p:nvPr/>
        </p:nvSpPr>
        <p:spPr>
          <a:xfrm>
            <a:off x="5220072" y="1844824"/>
            <a:ext cx="245945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geografía</a:t>
            </a:r>
          </a:p>
        </p:txBody>
      </p:sp>
      <p:sp>
        <p:nvSpPr>
          <p:cNvPr id="6" name="5 Rectángulo"/>
          <p:cNvSpPr/>
          <p:nvPr/>
        </p:nvSpPr>
        <p:spPr>
          <a:xfrm>
            <a:off x="5220072" y="2636912"/>
            <a:ext cx="200644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historia</a:t>
            </a:r>
          </a:p>
        </p:txBody>
      </p:sp>
      <p:sp>
        <p:nvSpPr>
          <p:cNvPr id="7" name="6 Rectángulo"/>
          <p:cNvSpPr/>
          <p:nvPr/>
        </p:nvSpPr>
        <p:spPr>
          <a:xfrm>
            <a:off x="5076056" y="3717032"/>
            <a:ext cx="254749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biografías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539552" y="836712"/>
            <a:ext cx="341176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LIBROS 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CONOCIMIENTO</a:t>
            </a:r>
          </a:p>
        </p:txBody>
      </p:sp>
      <p:cxnSp>
        <p:nvCxnSpPr>
          <p:cNvPr id="8" name="7 Conector recto de flecha"/>
          <p:cNvCxnSpPr/>
          <p:nvPr/>
        </p:nvCxnSpPr>
        <p:spPr>
          <a:xfrm flipV="1">
            <a:off x="3635896" y="2204864"/>
            <a:ext cx="1512168" cy="115212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V="1">
            <a:off x="3563888" y="2852936"/>
            <a:ext cx="1584176" cy="57606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>
            <a:endCxn id="7" idx="1"/>
          </p:cNvCxnSpPr>
          <p:nvPr/>
        </p:nvCxnSpPr>
        <p:spPr>
          <a:xfrm>
            <a:off x="3707904" y="3429000"/>
            <a:ext cx="1368152" cy="61119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802316" y="404664"/>
            <a:ext cx="263469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TEJUELO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79512" y="1340768"/>
            <a:ext cx="847366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PEGATINA SITUADA EN EL LOMO DEL LIBRO</a:t>
            </a:r>
          </a:p>
        </p:txBody>
      </p:sp>
      <p:sp>
        <p:nvSpPr>
          <p:cNvPr id="4" name="3 Rectángulo"/>
          <p:cNvSpPr/>
          <p:nvPr/>
        </p:nvSpPr>
        <p:spPr>
          <a:xfrm>
            <a:off x="251520" y="2204864"/>
            <a:ext cx="698524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Número: </a:t>
            </a:r>
            <a:r>
              <a:rPr lang="es-ES" sz="3600" b="1" cap="all" dirty="0" err="1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cdu</a:t>
            </a: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 que tiene el libro</a:t>
            </a:r>
          </a:p>
        </p:txBody>
      </p:sp>
      <p:sp>
        <p:nvSpPr>
          <p:cNvPr id="5" name="4 Rectángulo"/>
          <p:cNvSpPr/>
          <p:nvPr/>
        </p:nvSpPr>
        <p:spPr>
          <a:xfrm>
            <a:off x="357812" y="3140968"/>
            <a:ext cx="878618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3 LETRAS MAYÚSCULAS: 1º APELLIDO AUTOR</a:t>
            </a:r>
          </a:p>
        </p:txBody>
      </p:sp>
      <p:sp>
        <p:nvSpPr>
          <p:cNvPr id="6" name="5 Rectángulo"/>
          <p:cNvSpPr/>
          <p:nvPr/>
        </p:nvSpPr>
        <p:spPr>
          <a:xfrm>
            <a:off x="395536" y="4365104"/>
            <a:ext cx="830406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3 LETRAS MINÚSCULAS: TÍTULO DEL LIBRO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1 Imagen" descr="IMG_943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8893175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2 CuadroTexto"/>
          <p:cNvSpPr txBox="1">
            <a:spLocks noChangeArrowheads="1"/>
          </p:cNvSpPr>
          <p:nvPr/>
        </p:nvSpPr>
        <p:spPr bwMode="auto">
          <a:xfrm>
            <a:off x="923925" y="1916113"/>
            <a:ext cx="17621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4800" b="1" dirty="0">
                <a:solidFill>
                  <a:srgbClr val="FF0000"/>
                </a:solidFill>
              </a:rPr>
              <a:t>82-32</a:t>
            </a:r>
          </a:p>
          <a:p>
            <a:pPr algn="ctr"/>
            <a:r>
              <a:rPr lang="es-ES" sz="4800" b="1" dirty="0">
                <a:solidFill>
                  <a:srgbClr val="FF0000"/>
                </a:solidFill>
              </a:rPr>
              <a:t>CDU</a:t>
            </a:r>
          </a:p>
        </p:txBody>
      </p:sp>
      <p:sp>
        <p:nvSpPr>
          <p:cNvPr id="12292" name="3 CuadroTexto"/>
          <p:cNvSpPr txBox="1">
            <a:spLocks noChangeArrowheads="1"/>
          </p:cNvSpPr>
          <p:nvPr/>
        </p:nvSpPr>
        <p:spPr bwMode="auto">
          <a:xfrm>
            <a:off x="3783013" y="620713"/>
            <a:ext cx="26638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4800" b="1" dirty="0">
                <a:solidFill>
                  <a:schemeClr val="bg1"/>
                </a:solidFill>
              </a:rPr>
              <a:t>Autor</a:t>
            </a:r>
          </a:p>
          <a:p>
            <a:pPr algn="ctr"/>
            <a:r>
              <a:rPr lang="es-ES" sz="4800" b="1" dirty="0">
                <a:solidFill>
                  <a:schemeClr val="bg1"/>
                </a:solidFill>
              </a:rPr>
              <a:t>REC</a:t>
            </a:r>
          </a:p>
          <a:p>
            <a:pPr algn="ctr"/>
            <a:r>
              <a:rPr lang="es-ES" sz="2800" b="1" dirty="0" err="1">
                <a:solidFill>
                  <a:schemeClr val="bg1"/>
                </a:solidFill>
              </a:rPr>
              <a:t>Käthe</a:t>
            </a:r>
            <a:r>
              <a:rPr lang="es-ES" sz="2800" b="1" dirty="0">
                <a:solidFill>
                  <a:schemeClr val="bg1"/>
                </a:solidFill>
              </a:rPr>
              <a:t> </a:t>
            </a:r>
            <a:r>
              <a:rPr lang="es-ES" sz="2800" b="1" u="sng" dirty="0" err="1">
                <a:solidFill>
                  <a:schemeClr val="bg1"/>
                </a:solidFill>
              </a:rPr>
              <a:t>Rec</a:t>
            </a:r>
            <a:r>
              <a:rPr lang="es-ES" sz="2800" b="1" dirty="0" err="1">
                <a:solidFill>
                  <a:schemeClr val="bg1"/>
                </a:solidFill>
              </a:rPr>
              <a:t>heis</a:t>
            </a:r>
            <a:endParaRPr lang="es-ES" sz="2800" b="1" dirty="0">
              <a:solidFill>
                <a:schemeClr val="bg1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716016" y="2708920"/>
            <a:ext cx="4278313" cy="2000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sz="4800" b="1" dirty="0">
                <a:solidFill>
                  <a:schemeClr val="bg2">
                    <a:lumMod val="75000"/>
                  </a:schemeClr>
                </a:solidFill>
              </a:rPr>
              <a:t>Título</a:t>
            </a:r>
          </a:p>
          <a:p>
            <a:pPr algn="ctr">
              <a:defRPr/>
            </a:pPr>
            <a:r>
              <a:rPr lang="es-ES" sz="4800" b="1" dirty="0">
                <a:solidFill>
                  <a:schemeClr val="bg2">
                    <a:lumMod val="75000"/>
                  </a:schemeClr>
                </a:solidFill>
              </a:rPr>
              <a:t>lis</a:t>
            </a:r>
          </a:p>
          <a:p>
            <a:pPr algn="ctr">
              <a:defRPr/>
            </a:pPr>
            <a:r>
              <a:rPr lang="es-ES" sz="2800" b="1" u="sng" dirty="0">
                <a:solidFill>
                  <a:schemeClr val="bg2">
                    <a:lumMod val="75000"/>
                  </a:schemeClr>
                </a:solidFill>
              </a:rPr>
              <a:t>Lis</a:t>
            </a:r>
            <a:r>
              <a:rPr lang="es-ES" sz="2800" b="1" dirty="0">
                <a:solidFill>
                  <a:schemeClr val="bg2">
                    <a:lumMod val="75000"/>
                  </a:schemeClr>
                </a:solidFill>
              </a:rPr>
              <a:t>a y el gato si nombre</a:t>
            </a:r>
          </a:p>
        </p:txBody>
      </p:sp>
      <p:cxnSp>
        <p:nvCxnSpPr>
          <p:cNvPr id="6" name="5 Conector recto de flecha"/>
          <p:cNvCxnSpPr/>
          <p:nvPr/>
        </p:nvCxnSpPr>
        <p:spPr>
          <a:xfrm rot="5400000">
            <a:off x="611560" y="3645024"/>
            <a:ext cx="1800200" cy="122413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 rot="5400000">
            <a:off x="2375756" y="3392996"/>
            <a:ext cx="2952328" cy="129614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 rot="5400000">
            <a:off x="5688124" y="4977172"/>
            <a:ext cx="1008112" cy="50405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50544" y="260648"/>
            <a:ext cx="73420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COLOCACIÓN DE LIBROS:</a:t>
            </a:r>
          </a:p>
        </p:txBody>
      </p:sp>
      <p:sp>
        <p:nvSpPr>
          <p:cNvPr id="3" name="2 Rectángulo"/>
          <p:cNvSpPr/>
          <p:nvPr/>
        </p:nvSpPr>
        <p:spPr>
          <a:xfrm>
            <a:off x="2251818" y="1052736"/>
            <a:ext cx="419544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POR COLORES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251520" y="1916832"/>
            <a:ext cx="341176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LIBROS 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CONOCIMIENTO</a:t>
            </a:r>
          </a:p>
        </p:txBody>
      </p:sp>
      <p:sp>
        <p:nvSpPr>
          <p:cNvPr id="5" name="4 Rectángulo"/>
          <p:cNvSpPr/>
          <p:nvPr/>
        </p:nvSpPr>
        <p:spPr>
          <a:xfrm>
            <a:off x="0" y="3933056"/>
            <a:ext cx="399865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LIBROS 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ENTRETENIMIENTO</a:t>
            </a:r>
          </a:p>
        </p:txBody>
      </p:sp>
      <p:sp>
        <p:nvSpPr>
          <p:cNvPr id="6" name="5 Rectángulo"/>
          <p:cNvSpPr/>
          <p:nvPr/>
        </p:nvSpPr>
        <p:spPr>
          <a:xfrm>
            <a:off x="6156176" y="1916832"/>
            <a:ext cx="244534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cap="all" dirty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NARANJA</a:t>
            </a:r>
          </a:p>
        </p:txBody>
      </p:sp>
      <p:sp>
        <p:nvSpPr>
          <p:cNvPr id="7" name="6 Rectángulo"/>
          <p:cNvSpPr/>
          <p:nvPr/>
        </p:nvSpPr>
        <p:spPr>
          <a:xfrm>
            <a:off x="4427984" y="3068960"/>
            <a:ext cx="436209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cap="all" dirty="0">
                <a:ln w="0"/>
                <a:solidFill>
                  <a:schemeClr val="bg2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AZUL- 3 A 6 AÑOS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4442072" y="3717032"/>
            <a:ext cx="4701928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cap="all" dirty="0">
                <a:ln w="0"/>
                <a:solidFill>
                  <a:srgbClr val="92D05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VERDE- 5 A 8 AÑOS</a:t>
            </a:r>
          </a:p>
        </p:txBody>
      </p:sp>
      <p:sp>
        <p:nvSpPr>
          <p:cNvPr id="9" name="8 Rectángulo"/>
          <p:cNvSpPr/>
          <p:nvPr/>
        </p:nvSpPr>
        <p:spPr>
          <a:xfrm>
            <a:off x="3851920" y="4365104"/>
            <a:ext cx="592309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cap="all" dirty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AMARILLO- 7 A 10 AÑOS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4457909" y="5013176"/>
            <a:ext cx="468609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ROJO- 9 A 13 AÑOS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4539534" y="5805264"/>
            <a:ext cx="460446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BLANCO- ADULTOS</a:t>
            </a:r>
          </a:p>
        </p:txBody>
      </p:sp>
      <p:cxnSp>
        <p:nvCxnSpPr>
          <p:cNvPr id="12" name="11 Conector recto de flecha"/>
          <p:cNvCxnSpPr>
            <a:endCxn id="6" idx="1"/>
          </p:cNvCxnSpPr>
          <p:nvPr/>
        </p:nvCxnSpPr>
        <p:spPr>
          <a:xfrm flipV="1">
            <a:off x="3779912" y="2301553"/>
            <a:ext cx="2376264" cy="4732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2 Imagen" descr="azu (9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3 Imagen" descr="azu (4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4 Imagen" descr="azu (2)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4067944" y="3212976"/>
            <a:ext cx="436209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cap="all" dirty="0">
                <a:ln w="0"/>
                <a:solidFill>
                  <a:schemeClr val="bg2">
                    <a:lumMod val="40000"/>
                    <a:lumOff val="6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AZUL- 3 A 6 AÑOS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1 Imagen" descr="IMG_264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2 Imagen" descr="IMG_263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3 Imagen" descr="IMG_946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381000"/>
            <a:ext cx="7448550" cy="558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3970034" y="4221088"/>
            <a:ext cx="4701928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cap="all" dirty="0">
                <a:ln w="0"/>
                <a:solidFill>
                  <a:srgbClr val="92D05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VERDE- 5 A 8 AÑOS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1 Imagen" descr="am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2 Imagen" descr="ama (25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3 Imagen" descr="ama (1)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539552" y="5877272"/>
            <a:ext cx="592309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cap="all" dirty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AMARILLO- 7 A 10 AÑOS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1 Imagen" descr="bibli (13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1 Imagen" descr="IMG_261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3 Imagen" descr="IMG_261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4 Imagen" descr="IMG_943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4457909" y="5733256"/>
            <a:ext cx="468609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ROJO- 9 A 13 AÑOS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2 Imagen" descr="IMG_253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3 Imagen" descr="IMG_251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4 Imagen" descr="IMG_258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4572000" y="2132856"/>
            <a:ext cx="244534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NARANJA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3 Imagen" descr="IMG_264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4 Imagen" descr="azul (17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5 Imagen" descr="IMG_943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47625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1619672" y="4149080"/>
            <a:ext cx="6784230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Libros que no se prestan</a:t>
            </a:r>
          </a:p>
        </p:txBody>
      </p:sp>
      <p:sp>
        <p:nvSpPr>
          <p:cNvPr id="8" name="7 Rectángulo"/>
          <p:cNvSpPr/>
          <p:nvPr/>
        </p:nvSpPr>
        <p:spPr>
          <a:xfrm>
            <a:off x="3238163" y="1484784"/>
            <a:ext cx="340323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colecciones</a:t>
            </a:r>
          </a:p>
        </p:txBody>
      </p:sp>
      <p:sp>
        <p:nvSpPr>
          <p:cNvPr id="9" name="8 Rectángulo"/>
          <p:cNvSpPr/>
          <p:nvPr/>
        </p:nvSpPr>
        <p:spPr>
          <a:xfrm>
            <a:off x="1096832" y="2276872"/>
            <a:ext cx="739785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4400" b="1" cap="all" dirty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Libros con el mismo título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172143" y="404664"/>
            <a:ext cx="389504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PRÉSTAMOS</a:t>
            </a: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:</a:t>
            </a:r>
          </a:p>
        </p:txBody>
      </p:sp>
      <p:sp>
        <p:nvSpPr>
          <p:cNvPr id="3" name="2 Rectángulo"/>
          <p:cNvSpPr/>
          <p:nvPr/>
        </p:nvSpPr>
        <p:spPr>
          <a:xfrm>
            <a:off x="1944701" y="2492896"/>
            <a:ext cx="494263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1 libro por alumno</a:t>
            </a:r>
          </a:p>
        </p:txBody>
      </p:sp>
      <p:sp>
        <p:nvSpPr>
          <p:cNvPr id="4" name="3 Rectángulo"/>
          <p:cNvSpPr/>
          <p:nvPr/>
        </p:nvSpPr>
        <p:spPr>
          <a:xfrm>
            <a:off x="2411760" y="4725144"/>
            <a:ext cx="409516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Carnet del lector</a:t>
            </a:r>
          </a:p>
        </p:txBody>
      </p:sp>
      <p:sp>
        <p:nvSpPr>
          <p:cNvPr id="5" name="4 Rectángulo"/>
          <p:cNvSpPr/>
          <p:nvPr/>
        </p:nvSpPr>
        <p:spPr>
          <a:xfrm>
            <a:off x="1619672" y="3645024"/>
            <a:ext cx="610179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Código de barras del libro</a:t>
            </a:r>
          </a:p>
        </p:txBody>
      </p:sp>
      <p:sp>
        <p:nvSpPr>
          <p:cNvPr id="6" name="5 Rectángulo"/>
          <p:cNvSpPr/>
          <p:nvPr/>
        </p:nvSpPr>
        <p:spPr>
          <a:xfrm>
            <a:off x="670097" y="1556792"/>
            <a:ext cx="763587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Libros gratis para llevar a casa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123728" y="1844824"/>
            <a:ext cx="504056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0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FIN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bibl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bibli (1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bibli (1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bibli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23528" y="404664"/>
            <a:ext cx="759227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En nuestra biblioteca hay:</a:t>
            </a:r>
          </a:p>
        </p:txBody>
      </p:sp>
      <p:sp>
        <p:nvSpPr>
          <p:cNvPr id="3" name="2 Rectángulo"/>
          <p:cNvSpPr/>
          <p:nvPr/>
        </p:nvSpPr>
        <p:spPr>
          <a:xfrm>
            <a:off x="467544" y="1412776"/>
            <a:ext cx="222817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Libros</a:t>
            </a:r>
          </a:p>
        </p:txBody>
      </p:sp>
      <p:sp>
        <p:nvSpPr>
          <p:cNvPr id="5" name="4 Rectángulo"/>
          <p:cNvSpPr/>
          <p:nvPr/>
        </p:nvSpPr>
        <p:spPr>
          <a:xfrm>
            <a:off x="467544" y="2564904"/>
            <a:ext cx="427918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Vídeos y </a:t>
            </a:r>
            <a:r>
              <a:rPr lang="es-ES" sz="5400" b="1" cap="all" dirty="0" err="1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dvd</a:t>
            </a:r>
            <a:endParaRPr lang="es-ES" sz="54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67544" y="3717032"/>
            <a:ext cx="371287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Cd- música</a:t>
            </a:r>
          </a:p>
        </p:txBody>
      </p:sp>
      <p:sp>
        <p:nvSpPr>
          <p:cNvPr id="7" name="6 Rectángulo"/>
          <p:cNvSpPr/>
          <p:nvPr/>
        </p:nvSpPr>
        <p:spPr>
          <a:xfrm>
            <a:off x="467544" y="4869160"/>
            <a:ext cx="515878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Cd- ordenador</a:t>
            </a:r>
          </a:p>
        </p:txBody>
      </p:sp>
      <p:pic>
        <p:nvPicPr>
          <p:cNvPr id="4103" name="7 Imagen" descr="bibli (1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1412875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8 Imagen" descr="IMG_267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1412875"/>
            <a:ext cx="38163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9 Imagen" descr="IMG_267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1412875"/>
            <a:ext cx="3800475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10 Imagen" descr="IMG_267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1412875"/>
            <a:ext cx="38163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865955" y="404664"/>
            <a:ext cx="2507417" cy="16312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CDU</a:t>
            </a:r>
          </a:p>
        </p:txBody>
      </p:sp>
      <p:sp>
        <p:nvSpPr>
          <p:cNvPr id="3" name="2 Rectángulo"/>
          <p:cNvSpPr/>
          <p:nvPr/>
        </p:nvSpPr>
        <p:spPr>
          <a:xfrm>
            <a:off x="899592" y="2204864"/>
            <a:ext cx="721883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Clasificación decimal universal</a:t>
            </a:r>
          </a:p>
        </p:txBody>
      </p:sp>
      <p:sp>
        <p:nvSpPr>
          <p:cNvPr id="4" name="3 Rectángulo"/>
          <p:cNvSpPr/>
          <p:nvPr/>
        </p:nvSpPr>
        <p:spPr>
          <a:xfrm>
            <a:off x="1244171" y="3789040"/>
            <a:ext cx="677640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Clasifica los libros por temas</a:t>
            </a:r>
          </a:p>
        </p:txBody>
      </p:sp>
      <p:sp>
        <p:nvSpPr>
          <p:cNvPr id="5" name="4 Rectángulo"/>
          <p:cNvSpPr/>
          <p:nvPr/>
        </p:nvSpPr>
        <p:spPr>
          <a:xfrm>
            <a:off x="683568" y="5373216"/>
            <a:ext cx="802591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Utiliza los números para clasificar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51520" y="1124744"/>
            <a:ext cx="358752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NÚMERO 0:</a:t>
            </a:r>
          </a:p>
        </p:txBody>
      </p:sp>
      <p:sp>
        <p:nvSpPr>
          <p:cNvPr id="3" name="2 Rectángulo"/>
          <p:cNvSpPr/>
          <p:nvPr/>
        </p:nvSpPr>
        <p:spPr>
          <a:xfrm>
            <a:off x="4499992" y="1052736"/>
            <a:ext cx="302198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DICCIONARIOS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4499992" y="1844824"/>
            <a:ext cx="320780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ENCICLOPEDIAS</a:t>
            </a:r>
          </a:p>
        </p:txBody>
      </p:sp>
      <p:sp>
        <p:nvSpPr>
          <p:cNvPr id="5" name="4 Rectángulo"/>
          <p:cNvSpPr/>
          <p:nvPr/>
        </p:nvSpPr>
        <p:spPr>
          <a:xfrm>
            <a:off x="323528" y="2708920"/>
            <a:ext cx="35875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NÚMERO 1:</a:t>
            </a:r>
          </a:p>
        </p:txBody>
      </p:sp>
      <p:sp>
        <p:nvSpPr>
          <p:cNvPr id="8" name="7 Rectángulo"/>
          <p:cNvSpPr/>
          <p:nvPr/>
        </p:nvSpPr>
        <p:spPr>
          <a:xfrm>
            <a:off x="4932040" y="2564904"/>
            <a:ext cx="216585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FILOSOFÍA</a:t>
            </a:r>
          </a:p>
        </p:txBody>
      </p:sp>
      <p:sp>
        <p:nvSpPr>
          <p:cNvPr id="9" name="8 Rectángulo"/>
          <p:cNvSpPr/>
          <p:nvPr/>
        </p:nvSpPr>
        <p:spPr>
          <a:xfrm>
            <a:off x="4860032" y="3356992"/>
            <a:ext cx="252312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PSICOLOGÍA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4644008" y="4221088"/>
            <a:ext cx="3187091" cy="64807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MORAL Y ÉTICA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323528" y="5157192"/>
            <a:ext cx="35875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NÚMERO 2: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4932040" y="5229200"/>
            <a:ext cx="202331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RELIGIÓN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467544" y="0"/>
            <a:ext cx="341176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LIBROS 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CONOCIMIENTO</a:t>
            </a:r>
          </a:p>
        </p:txBody>
      </p:sp>
      <p:cxnSp>
        <p:nvCxnSpPr>
          <p:cNvPr id="16" name="15 Conector recto de flecha"/>
          <p:cNvCxnSpPr/>
          <p:nvPr/>
        </p:nvCxnSpPr>
        <p:spPr>
          <a:xfrm flipV="1">
            <a:off x="3779838" y="1341438"/>
            <a:ext cx="792162" cy="35877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/>
          <p:nvPr/>
        </p:nvCxnSpPr>
        <p:spPr>
          <a:xfrm flipV="1">
            <a:off x="3924300" y="2781300"/>
            <a:ext cx="792163" cy="360363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/>
          <p:nvPr/>
        </p:nvCxnSpPr>
        <p:spPr>
          <a:xfrm rot="16200000" flipH="1">
            <a:off x="3923929" y="3501010"/>
            <a:ext cx="864096" cy="86409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19 Conector recto de flecha"/>
          <p:cNvCxnSpPr>
            <a:endCxn id="4" idx="1"/>
          </p:cNvCxnSpPr>
          <p:nvPr/>
        </p:nvCxnSpPr>
        <p:spPr>
          <a:xfrm>
            <a:off x="3779838" y="1773238"/>
            <a:ext cx="720725" cy="39528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22 Conector recto de flecha"/>
          <p:cNvCxnSpPr/>
          <p:nvPr/>
        </p:nvCxnSpPr>
        <p:spPr>
          <a:xfrm>
            <a:off x="3995936" y="3356992"/>
            <a:ext cx="792733" cy="39528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23 Conector recto de flecha"/>
          <p:cNvCxnSpPr/>
          <p:nvPr/>
        </p:nvCxnSpPr>
        <p:spPr>
          <a:xfrm>
            <a:off x="3851920" y="5589240"/>
            <a:ext cx="1008112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304</Words>
  <Application>Microsoft Office PowerPoint</Application>
  <PresentationFormat>Presentación en pantalla (4:3)</PresentationFormat>
  <Paragraphs>113</Paragraphs>
  <Slides>24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5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 </dc:creator>
  <cp:lastModifiedBy> </cp:lastModifiedBy>
  <cp:revision>27</cp:revision>
  <dcterms:created xsi:type="dcterms:W3CDTF">2010-09-26T20:02:33Z</dcterms:created>
  <dcterms:modified xsi:type="dcterms:W3CDTF">2010-09-28T10:51:10Z</dcterms:modified>
</cp:coreProperties>
</file>